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68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2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757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563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32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16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50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521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0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527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636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5DFC-99ED-401F-B025-02F19A17801A}" type="datetimeFigureOut">
              <a:rPr lang="hu-HU" smtClean="0"/>
              <a:t>2022. 09. 26.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6E4A-8D71-447F-9F89-FB1CBFF6F6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58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995903"/>
            <a:ext cx="10668000" cy="2139183"/>
          </a:xfrm>
        </p:spPr>
        <p:txBody>
          <a:bodyPr>
            <a:normAutofit fontScale="90000"/>
          </a:bodyPr>
          <a:lstStyle/>
          <a:p>
            <a:r>
              <a:rPr lang="hu-HU" sz="8800" b="1" dirty="0" smtClean="0">
                <a:solidFill>
                  <a:schemeClr val="bg1"/>
                </a:solidFill>
              </a:rPr>
              <a:t/>
            </a:r>
            <a:br>
              <a:rPr lang="hu-HU" sz="8800" b="1" dirty="0" smtClean="0">
                <a:solidFill>
                  <a:schemeClr val="bg1"/>
                </a:solidFill>
              </a:rPr>
            </a:br>
            <a:r>
              <a:rPr lang="hu-HU" sz="8800" b="1" dirty="0">
                <a:solidFill>
                  <a:schemeClr val="bg1"/>
                </a:solidFill>
              </a:rPr>
              <a:t/>
            </a:r>
            <a:br>
              <a:rPr lang="hu-HU" sz="8800" b="1" dirty="0">
                <a:solidFill>
                  <a:schemeClr val="bg1"/>
                </a:solidFill>
              </a:rPr>
            </a:br>
            <a:r>
              <a:rPr lang="hu-HU" sz="8800" b="1" dirty="0" smtClean="0">
                <a:solidFill>
                  <a:schemeClr val="bg1"/>
                </a:solidFill>
              </a:rPr>
              <a:t>Határtalanul </a:t>
            </a:r>
            <a:br>
              <a:rPr lang="hu-HU" sz="8800" b="1" dirty="0" smtClean="0">
                <a:solidFill>
                  <a:schemeClr val="bg1"/>
                </a:solidFill>
              </a:rPr>
            </a:br>
            <a:r>
              <a:rPr lang="hu-HU" dirty="0" smtClean="0">
                <a:solidFill>
                  <a:schemeClr val="bg1"/>
                </a:solidFill>
              </a:rPr>
              <a:t/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hu-HU" sz="7300" dirty="0" smtClean="0">
                <a:solidFill>
                  <a:schemeClr val="bg1"/>
                </a:solidFill>
              </a:rPr>
              <a:t>Erdély gyöngyszemei mentén</a:t>
            </a:r>
            <a:endParaRPr lang="hu-HU" sz="7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 Erdély Park </a:t>
            </a:r>
            <a:r>
              <a:rPr lang="hu-HU" sz="6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Szejkefürdő</a:t>
            </a:r>
            <a:endParaRPr lang="hu-HU" sz="6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96" y="1325563"/>
            <a:ext cx="3545977" cy="475311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8" y="1325563"/>
            <a:ext cx="3545976" cy="475311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20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accent5">
                    <a:lumMod val="50000"/>
                  </a:schemeClr>
                </a:solidFill>
              </a:rPr>
              <a:t>Tamási Áron sírja </a:t>
            </a:r>
            <a:r>
              <a:rPr lang="hu-HU" sz="6000" b="1" dirty="0" err="1" smtClean="0">
                <a:solidFill>
                  <a:schemeClr val="accent5">
                    <a:lumMod val="50000"/>
                  </a:schemeClr>
                </a:solidFill>
              </a:rPr>
              <a:t>Farkaslaka</a:t>
            </a:r>
            <a:endParaRPr lang="hu-H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18" y="1325563"/>
            <a:ext cx="6900964" cy="5175724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6324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 smtClean="0">
                <a:solidFill>
                  <a:schemeClr val="bg1">
                    <a:lumMod val="50000"/>
                  </a:schemeClr>
                </a:solidFill>
              </a:rPr>
              <a:t>Gyergyószentmiklósi Súgó-barlang</a:t>
            </a:r>
            <a:endParaRPr lang="hu-HU"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68" y="1325563"/>
            <a:ext cx="3783512" cy="5071516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5" y="2161309"/>
            <a:ext cx="3160020" cy="4235771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33" y="2161309"/>
            <a:ext cx="3160019" cy="4235770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rgbClr val="7030A0"/>
                </a:solidFill>
              </a:rPr>
              <a:t>Békás-szoros</a:t>
            </a:r>
            <a:endParaRPr lang="hu-HU" sz="6000" b="1" dirty="0">
              <a:solidFill>
                <a:srgbClr val="7030A0"/>
              </a:solidFill>
            </a:endParaRPr>
          </a:p>
        </p:txBody>
      </p:sp>
      <p:pic>
        <p:nvPicPr>
          <p:cNvPr id="8194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6" y="1325563"/>
            <a:ext cx="4014787" cy="53815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7030A0"/>
            </a:solidFill>
          </a:ln>
          <a:extLst/>
        </p:spPr>
      </p:pic>
      <p:pic>
        <p:nvPicPr>
          <p:cNvPr id="8196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9" y="2553195"/>
            <a:ext cx="3098934" cy="415389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96" y="2553195"/>
            <a:ext cx="3098935" cy="415389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accent6">
                    <a:lumMod val="50000"/>
                  </a:schemeClr>
                </a:solidFill>
              </a:rPr>
              <a:t>Gyilkos-tó</a:t>
            </a:r>
            <a:endParaRPr lang="hu-H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13" y="1325563"/>
            <a:ext cx="3902574" cy="523111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6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accent4">
                    <a:lumMod val="75000"/>
                  </a:schemeClr>
                </a:solidFill>
              </a:rPr>
              <a:t>Csíksomlyói kegytemplom</a:t>
            </a:r>
            <a:endParaRPr lang="hu-HU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4" y="1976014"/>
            <a:ext cx="3230274" cy="432994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801" y="1976014"/>
            <a:ext cx="3230274" cy="4329942"/>
          </a:xfrm>
          <a:prstGeom prst="rect">
            <a:avLst/>
          </a:prstGeom>
          <a:noFill/>
          <a:ln w="50800" cap="flat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34" y="1325563"/>
            <a:ext cx="3715531" cy="498039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</a:rPr>
              <a:t>Ezeréves határ Gyimesbükk</a:t>
            </a: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32" y="2161311"/>
            <a:ext cx="4294936" cy="322120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96" y="1555666"/>
            <a:ext cx="3457385" cy="463436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9" y="1555665"/>
            <a:ext cx="3457385" cy="463436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4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695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rgbClr val="00B0F0"/>
                </a:solidFill>
              </a:rPr>
              <a:t>Szent Anna-tó</a:t>
            </a:r>
            <a:endParaRPr lang="hu-HU" sz="6000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29" y="1325563"/>
            <a:ext cx="6353326" cy="476499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4" y="1325563"/>
            <a:ext cx="3554837" cy="476499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err="1" smtClean="0">
                <a:solidFill>
                  <a:srgbClr val="C00000"/>
                </a:solidFill>
              </a:rPr>
              <a:t>Madarasi</a:t>
            </a:r>
            <a:r>
              <a:rPr lang="hu-HU" sz="6000" b="1" dirty="0" smtClean="0">
                <a:solidFill>
                  <a:srgbClr val="C00000"/>
                </a:solidFill>
              </a:rPr>
              <a:t>-Hargita</a:t>
            </a:r>
            <a:endParaRPr lang="hu-HU" sz="60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95" y="1543290"/>
            <a:ext cx="3715707" cy="498062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46" y="1531679"/>
            <a:ext cx="3716696" cy="498195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2" y="1540589"/>
            <a:ext cx="3710049" cy="497304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5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</a:rPr>
              <a:t>Vajdahunyad vára</a:t>
            </a: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3" y="1591294"/>
            <a:ext cx="3739216" cy="5012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92" y="1325563"/>
            <a:ext cx="3739216" cy="5012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51" y="1591294"/>
            <a:ext cx="3759105" cy="5012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27914" y="365125"/>
            <a:ext cx="5725886" cy="1325563"/>
          </a:xfrm>
        </p:spPr>
        <p:txBody>
          <a:bodyPr/>
          <a:lstStyle/>
          <a:p>
            <a:r>
              <a:rPr lang="hu-HU" dirty="0" smtClean="0"/>
              <a:t>Indulás a hosszú útra…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49" y="1500303"/>
            <a:ext cx="5558066" cy="416854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3250" y="258218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8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rgbClr val="FFFF00"/>
                </a:solidFill>
              </a:rPr>
              <a:t>Déva vára</a:t>
            </a:r>
            <a:endParaRPr lang="hu-HU" sz="60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81" y="1325563"/>
            <a:ext cx="4040238" cy="5386983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 smtClean="0">
                <a:solidFill>
                  <a:srgbClr val="FF0000"/>
                </a:solidFill>
              </a:rPr>
              <a:t>Nagyszalonta Arany János Emlékmúzeum</a:t>
            </a:r>
            <a:endParaRPr lang="hu-H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6" y="2301152"/>
            <a:ext cx="3238607" cy="4341111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  <a:extLst/>
        </p:spPr>
      </p:pic>
      <p:pic>
        <p:nvPicPr>
          <p:cNvPr id="1028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97" y="2337070"/>
            <a:ext cx="3211810" cy="430519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88" y="2063645"/>
            <a:ext cx="3147624" cy="421915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6325" y="21375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 smtClean="0">
                <a:solidFill>
                  <a:srgbClr val="FFFF00"/>
                </a:solidFill>
              </a:rPr>
              <a:t>Mátyás király szülőháza </a:t>
            </a:r>
            <a:br>
              <a:rPr lang="hu-HU" sz="6000" b="1" dirty="0" smtClean="0">
                <a:solidFill>
                  <a:srgbClr val="FFFF00"/>
                </a:solidFill>
              </a:rPr>
            </a:br>
            <a:endParaRPr lang="hu-HU" sz="60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6" y="1757547"/>
            <a:ext cx="3529697" cy="473129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2190" y="2344633"/>
            <a:ext cx="4696687" cy="35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000" b="1" dirty="0" smtClean="0">
                <a:solidFill>
                  <a:schemeClr val="accent5">
                    <a:lumMod val="50000"/>
                  </a:schemeClr>
                </a:solidFill>
              </a:rPr>
              <a:t>Kolozsvári Szent Mihály </a:t>
            </a:r>
            <a:r>
              <a:rPr lang="hu-HU" sz="6000" b="1" dirty="0" smtClean="0">
                <a:solidFill>
                  <a:schemeClr val="accent5">
                    <a:lumMod val="50000"/>
                  </a:schemeClr>
                </a:solidFill>
              </a:rPr>
              <a:t>templom és Főtér</a:t>
            </a:r>
            <a:endParaRPr lang="hu-H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6" y="1757547"/>
            <a:ext cx="3529697" cy="4731296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Torockó székelykő</a:t>
            </a:r>
            <a:endParaRPr lang="hu-H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41" y="1645967"/>
            <a:ext cx="3284317" cy="440238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ncs elérhető leírás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2"/>
          <a:stretch/>
        </p:blipFill>
        <p:spPr bwMode="auto">
          <a:xfrm>
            <a:off x="8031617" y="2055458"/>
            <a:ext cx="3606201" cy="3822828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ncs elérhető leírás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5"/>
          <a:stretch/>
        </p:blipFill>
        <p:spPr bwMode="auto">
          <a:xfrm>
            <a:off x="518555" y="2055458"/>
            <a:ext cx="3606201" cy="382282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3256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</a:rPr>
              <a:t>Tordai sóbánya</a:t>
            </a: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1710725" y="1781298"/>
            <a:ext cx="2730916" cy="366059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7833302" y="1439068"/>
            <a:ext cx="2966154" cy="397590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ncs elérhető leír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78" y="3700156"/>
            <a:ext cx="2244600" cy="300871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incs elérhető leírás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9" t="12006" r="5365"/>
          <a:stretch/>
        </p:blipFill>
        <p:spPr bwMode="auto">
          <a:xfrm>
            <a:off x="4857870" y="1331486"/>
            <a:ext cx="2477289" cy="212174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 err="1" smtClean="0">
                <a:solidFill>
                  <a:schemeClr val="accent2"/>
                </a:solidFill>
              </a:rPr>
              <a:t>Szejkefürdői</a:t>
            </a:r>
            <a:r>
              <a:rPr lang="hu-HU" sz="6000" b="1" dirty="0" smtClean="0">
                <a:solidFill>
                  <a:schemeClr val="accent2"/>
                </a:solidFill>
              </a:rPr>
              <a:t> Székelykapu Múzeum</a:t>
            </a:r>
            <a:endParaRPr lang="hu-HU" sz="60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58" y="1408690"/>
            <a:ext cx="3852733" cy="5164302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solidFill>
                  <a:srgbClr val="00B050"/>
                </a:solidFill>
              </a:rPr>
              <a:t>Orbán Balázs sírja </a:t>
            </a:r>
            <a:r>
              <a:rPr lang="hu-HU" sz="6000" b="1" dirty="0" err="1" smtClean="0">
                <a:solidFill>
                  <a:srgbClr val="00B050"/>
                </a:solidFill>
              </a:rPr>
              <a:t>Szejkefürő</a:t>
            </a:r>
            <a:endParaRPr lang="hu-HU" sz="60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78" y="1325563"/>
            <a:ext cx="3762511" cy="504336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incs elérhető leír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90" y="2548555"/>
            <a:ext cx="4019220" cy="301441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271</TotalTime>
  <Words>53</Words>
  <Application>Microsoft Office PowerPoint</Application>
  <PresentationFormat>Szélesvásznú</PresentationFormat>
  <Paragraphs>20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  Határtalanul   Erdély gyöngyszemei mentén</vt:lpstr>
      <vt:lpstr>Indulás a hosszú útra…</vt:lpstr>
      <vt:lpstr>Nagyszalonta Arany János Emlékmúzeum</vt:lpstr>
      <vt:lpstr>Mátyás király szülőháza  </vt:lpstr>
      <vt:lpstr>Kolozsvári Szent Mihály templom és Főtér</vt:lpstr>
      <vt:lpstr>Torockó székelykő</vt:lpstr>
      <vt:lpstr>Tordai sóbánya</vt:lpstr>
      <vt:lpstr>Szejkefürdői Székelykapu Múzeum</vt:lpstr>
      <vt:lpstr>Orbán Balázs sírja Szejkefürő</vt:lpstr>
      <vt:lpstr>Mini Erdély Park Szejkefürdő</vt:lpstr>
      <vt:lpstr>Tamási Áron sírja Farkaslaka</vt:lpstr>
      <vt:lpstr>Gyergyószentmiklósi Súgó-barlang</vt:lpstr>
      <vt:lpstr>Békás-szoros</vt:lpstr>
      <vt:lpstr>Gyilkos-tó</vt:lpstr>
      <vt:lpstr>Csíksomlyói kegytemplom</vt:lpstr>
      <vt:lpstr>Ezeréves határ Gyimesbükk</vt:lpstr>
      <vt:lpstr>Szent Anna-tó</vt:lpstr>
      <vt:lpstr>Madarasi-Hargita</vt:lpstr>
      <vt:lpstr>Vajdahunyad vára</vt:lpstr>
      <vt:lpstr>Déva vára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 Erdély gyöngyszemei mentén</dc:title>
  <dc:creator>Felhasználó</dc:creator>
  <cp:lastModifiedBy>Molnár Bernadett</cp:lastModifiedBy>
  <cp:revision>21</cp:revision>
  <dcterms:created xsi:type="dcterms:W3CDTF">2022-06-16T12:30:18Z</dcterms:created>
  <dcterms:modified xsi:type="dcterms:W3CDTF">2022-09-26T16:10:33Z</dcterms:modified>
</cp:coreProperties>
</file>